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6" r:id="rId8"/>
    <p:sldId id="260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ved=2ahUKEwjh0Lrimq_kAhXG6aQKHdIQDbUQjRx6BAgBEAQ&amp;url=https%3A%2F%2Fbiologielessen.nl%2Findex.php%2Fdna-66%2F1948-bloedcellen-en-hun-functies&amp;psig=AOvVaw0mW1Q3XrxtkaUL_aIndRkb&amp;ust=156741304677639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www.youtube.com/watch?v=_l7ZN4sC4K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diSwtgWiB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85A10-71C3-4213-AF69-3A51B08742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Het ademhalingsstelsel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D6743E-6D8E-4F55-8A4E-034B150BC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4594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4D4E5-1366-4E89-9D16-66A8C2BB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Weektaak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FF67A6-4ED2-400B-92D8-F82200D76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Leren H1.3</a:t>
            </a:r>
          </a:p>
          <a:p>
            <a:r>
              <a:rPr lang="nl-NL" dirty="0"/>
              <a:t>Leren H2.1 + H2.2 + H2.3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Casus H1</a:t>
            </a:r>
          </a:p>
          <a:p>
            <a:r>
              <a:rPr lang="nl-NL" dirty="0"/>
              <a:t>Begrippenlijst + vragen + casus H2</a:t>
            </a:r>
          </a:p>
          <a:p>
            <a:endParaRPr lang="nl-NL" dirty="0"/>
          </a:p>
          <a:p>
            <a:r>
              <a:rPr lang="nl-NL" dirty="0"/>
              <a:t>Denk aan het lesfilmpje en microscopie </a:t>
            </a:r>
            <a:r>
              <a:rPr lang="nl-NL"/>
              <a:t>rode bloedcellen!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807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EDD213-52CB-40E0-81D7-9B0A25072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vandaag?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63B580-9AC1-4B45-B970-21769AFA6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Start het ademhalingsstelsel</a:t>
            </a:r>
          </a:p>
        </p:txBody>
      </p:sp>
    </p:spTree>
    <p:extLst>
      <p:ext uri="{BB962C8B-B14F-4D97-AF65-F5344CB8AC3E}">
        <p14:creationId xmlns:p14="http://schemas.microsoft.com/office/powerpoint/2010/main" val="100665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682F5-56FD-488F-B9E5-36BB75CA7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B96BD7-E46E-4F4F-B4A8-14E4D7EFE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Je kent de organen van het ademhalingsstelsel en je weet de functie van ieder orgaan.</a:t>
            </a:r>
          </a:p>
          <a:p>
            <a:pPr lvl="0"/>
            <a:r>
              <a:rPr lang="nl-NL" dirty="0"/>
              <a:t>Je kan beschrijven hoe de verschillende organen samenwerken om de gaswisseling goed te laten verlopen </a:t>
            </a:r>
          </a:p>
          <a:p>
            <a:pPr lvl="0"/>
            <a:r>
              <a:rPr lang="nl-NL" dirty="0"/>
              <a:t>Je kan de verschillende typen ademhaling beschrijven</a:t>
            </a:r>
          </a:p>
          <a:p>
            <a:pPr lvl="0"/>
            <a:r>
              <a:rPr lang="nl-NL" dirty="0"/>
              <a:t>Je kan de stofwisseling van de longen beschrijven in rust- en inspanningssituaties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776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B5FCA-561D-4EE6-BCAA-E8C0E56E0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ademhalingsstelsel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59DA20-4F60-4E3D-90E3-BFEBEA1F5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Mond: verwarmen lucht</a:t>
            </a:r>
          </a:p>
          <a:p>
            <a:r>
              <a:rPr lang="nl-NL" dirty="0"/>
              <a:t>Neus: verwarmen lucht, schoon maken lucht, vochtig maken lucht</a:t>
            </a:r>
          </a:p>
          <a:p>
            <a:r>
              <a:rPr lang="nl-NL" dirty="0"/>
              <a:t>Keel: lucht gaat naar luchtpijp</a:t>
            </a:r>
          </a:p>
          <a:p>
            <a:r>
              <a:rPr lang="nl-NL" dirty="0"/>
              <a:t>Luchtpijp: vervoert lucht naar longen</a:t>
            </a:r>
          </a:p>
          <a:p>
            <a:r>
              <a:rPr lang="nl-NL" dirty="0"/>
              <a:t>Longen: gaswisseling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1822E92-2976-4A2E-8FEC-354FB0CDA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6238" y="2228135"/>
            <a:ext cx="3410706" cy="435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342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00C1F-61AE-4D40-BEF7-8E9A3B17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binnenkant van de luchtwegen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DCE72F-5E73-4176-8390-A05179224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Bevat trilhaarcellen (vervoert slijm en stof weg van de longen) en slijmcellen (maakt slijm waaraan stof blijft plakken) </a:t>
            </a:r>
          </a:p>
          <a:p>
            <a:r>
              <a:rPr lang="nl-NL" dirty="0"/>
              <a:t>3 functies: </a:t>
            </a:r>
          </a:p>
          <a:p>
            <a:pPr lvl="1"/>
            <a:r>
              <a:rPr lang="nl-NL" dirty="0"/>
              <a:t>Verwarmen lucht</a:t>
            </a:r>
          </a:p>
          <a:p>
            <a:pPr lvl="1"/>
            <a:r>
              <a:rPr lang="nl-NL" dirty="0"/>
              <a:t>Schoonmaken lucht</a:t>
            </a:r>
          </a:p>
          <a:p>
            <a:pPr lvl="1"/>
            <a:r>
              <a:rPr lang="nl-NL" dirty="0"/>
              <a:t>Warm maken lucht  </a:t>
            </a:r>
          </a:p>
        </p:txBody>
      </p:sp>
    </p:spTree>
    <p:extLst>
      <p:ext uri="{BB962C8B-B14F-4D97-AF65-F5344CB8AC3E}">
        <p14:creationId xmlns:p14="http://schemas.microsoft.com/office/powerpoint/2010/main" val="2762980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F7129-D23D-4D77-A084-C478B24B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Gaswisseling </a:t>
            </a:r>
          </a:p>
        </p:txBody>
      </p:sp>
      <p:pic>
        <p:nvPicPr>
          <p:cNvPr id="5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B25B3AED-E81A-40C6-9342-72BB2AC8ED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754" y="2160588"/>
            <a:ext cx="7770529" cy="3881437"/>
          </a:xfrm>
        </p:spPr>
      </p:pic>
    </p:spTree>
    <p:extLst>
      <p:ext uri="{BB962C8B-B14F-4D97-AF65-F5344CB8AC3E}">
        <p14:creationId xmlns:p14="http://schemas.microsoft.com/office/powerpoint/2010/main" val="250732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7975E-D903-46A0-B836-A579D2081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Gaswisseling Havo/Vwo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44BE10-A483-492A-B896-AA751124B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zuurstof uit de longblaasjes worden gekoppeld aan hemoglobine in rode bloedcel</a:t>
            </a:r>
          </a:p>
          <a:p>
            <a:r>
              <a:rPr lang="nl-NL" dirty="0"/>
              <a:t>Rode bloedcel vervoert zuurstof door hele lichaam naar iedere cel</a:t>
            </a:r>
          </a:p>
          <a:p>
            <a:r>
              <a:rPr lang="nl-NL" dirty="0"/>
              <a:t>In cel vindt verbranding plaats (glucose + zuurstof </a:t>
            </a:r>
            <a:r>
              <a:rPr lang="nl-NL" dirty="0">
                <a:sym typeface="Wingdings" panose="05000000000000000000" pitchFamily="2" charset="2"/>
              </a:rPr>
              <a:t> koolstofdioxide + water + energie)</a:t>
            </a:r>
          </a:p>
          <a:p>
            <a:r>
              <a:rPr lang="nl-NL" dirty="0">
                <a:sym typeface="Wingdings" panose="05000000000000000000" pitchFamily="2" charset="2"/>
              </a:rPr>
              <a:t>Koolstofdioxide wordt opgenomen in bloedplasma en bindt aan globine in de rode bloedcel</a:t>
            </a:r>
          </a:p>
          <a:p>
            <a:r>
              <a:rPr lang="nl-NL" dirty="0">
                <a:sym typeface="Wingdings" panose="05000000000000000000" pitchFamily="2" charset="2"/>
              </a:rPr>
              <a:t>Koolstofdioxide wordt door bloed afgegeven aan lucht in longblaasjes</a:t>
            </a:r>
          </a:p>
          <a:p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 descr="Afbeeldingsresultaat voor zuurstof hemoglobine">
            <a:hlinkClick r:id="rId2" tgtFrame="&quot;_blank&quot;"/>
            <a:extLst>
              <a:ext uri="{FF2B5EF4-FFF2-40B4-BE49-F238E27FC236}">
                <a16:creationId xmlns:a16="http://schemas.microsoft.com/office/drawing/2014/main" id="{B92DD501-ADC1-4FE3-A6D4-6985BE922D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4927601"/>
            <a:ext cx="3352800" cy="1842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396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E2F7E-4F92-494D-A817-647C0EA1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Buikademhaling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B259B1-8EFC-47D9-8E9D-7F9754D17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Het middenrif wordt plat </a:t>
            </a:r>
            <a:r>
              <a:rPr lang="nl-NL" dirty="0">
                <a:sym typeface="Wingdings" panose="05000000000000000000" pitchFamily="2" charset="2"/>
              </a:rPr>
              <a:t> de borstholte wordt groter  lucht stroomt de longen in </a:t>
            </a:r>
          </a:p>
          <a:p>
            <a:pPr lvl="1"/>
            <a:r>
              <a:rPr lang="nl-NL" dirty="0"/>
              <a:t>De middenrifspieren ontspannen </a:t>
            </a:r>
            <a:r>
              <a:rPr lang="nl-NL" dirty="0">
                <a:sym typeface="Wingdings" panose="05000000000000000000" pitchFamily="2" charset="2"/>
              </a:rPr>
              <a:t> het middenrif gaat bol staan  de lucht gaat uit de longen</a:t>
            </a:r>
          </a:p>
          <a:p>
            <a:pPr lvl="1"/>
            <a:r>
              <a:rPr lang="nl-NL" dirty="0">
                <a:sym typeface="Wingdings" panose="05000000000000000000" pitchFamily="2" charset="2"/>
                <a:hlinkClick r:id="rId2"/>
              </a:rPr>
              <a:t>https://www.youtube.com/watch?v=_l7ZN4sC4KY</a:t>
            </a:r>
            <a:r>
              <a:rPr lang="nl-NL" dirty="0">
                <a:sym typeface="Wingdings" panose="05000000000000000000" pitchFamily="2" charset="2"/>
              </a:rPr>
              <a:t>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D3B34E6-C9FB-431B-A639-CBBA68011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728" y="3743325"/>
            <a:ext cx="3595221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64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3820F-AC5C-4E5B-ADA7-8698C951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Borstademhaling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0096A3-A0A0-4452-AEEA-DCE0E8E5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lvl="1"/>
            <a:r>
              <a:rPr lang="nl-NL" dirty="0"/>
              <a:t>De tussenribspieren trekken samen </a:t>
            </a:r>
            <a:r>
              <a:rPr lang="nl-NL" dirty="0">
                <a:sym typeface="Wingdings" panose="05000000000000000000" pitchFamily="2" charset="2"/>
              </a:rPr>
              <a:t></a:t>
            </a:r>
            <a:r>
              <a:rPr lang="nl-NL" dirty="0"/>
              <a:t> ribben gaan omhoog </a:t>
            </a:r>
            <a:r>
              <a:rPr lang="nl-NL" dirty="0">
                <a:sym typeface="Wingdings" panose="05000000000000000000" pitchFamily="2" charset="2"/>
              </a:rPr>
              <a:t> de borstholte wordt groter  lucht stroomt de longen in </a:t>
            </a:r>
          </a:p>
          <a:p>
            <a:pPr lvl="1"/>
            <a:r>
              <a:rPr lang="nl-NL" dirty="0"/>
              <a:t>De tussenribspieren ontspannen </a:t>
            </a:r>
            <a:r>
              <a:rPr lang="nl-NL" dirty="0">
                <a:sym typeface="Wingdings" panose="05000000000000000000" pitchFamily="2" charset="2"/>
              </a:rPr>
              <a:t> je borstkast gaat omlaag  de lucht gaat uit de longen 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pPr lvl="1"/>
            <a:r>
              <a:rPr lang="nl-NL" dirty="0">
                <a:hlinkClick r:id="rId2"/>
              </a:rPr>
              <a:t>https://www.youtube.com/watch?v=adiSwtgWiBg</a:t>
            </a:r>
            <a:r>
              <a:rPr lang="nl-NL" dirty="0"/>
              <a:t>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73024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3988</TotalTime>
  <Words>316</Words>
  <Application>Microsoft Office PowerPoint</Application>
  <PresentationFormat>Breedbeeld</PresentationFormat>
  <Paragraphs>45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Het ademhalingsstelsel</vt:lpstr>
      <vt:lpstr>Wat gaan we doen vandaag? </vt:lpstr>
      <vt:lpstr>Leerdoelen </vt:lpstr>
      <vt:lpstr>Het ademhalingsstelsel </vt:lpstr>
      <vt:lpstr>De binnenkant van de luchtwegen </vt:lpstr>
      <vt:lpstr>Gaswisseling </vt:lpstr>
      <vt:lpstr>Gaswisseling Havo/Vwo</vt:lpstr>
      <vt:lpstr>Buikademhaling</vt:lpstr>
      <vt:lpstr>Borstademhaling</vt:lpstr>
      <vt:lpstr>Weektaak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7</dc:title>
  <dc:creator>Marloes Kemna</dc:creator>
  <cp:lastModifiedBy>marloes kemna</cp:lastModifiedBy>
  <cp:revision>6</cp:revision>
  <dcterms:created xsi:type="dcterms:W3CDTF">2017-09-19T08:00:40Z</dcterms:created>
  <dcterms:modified xsi:type="dcterms:W3CDTF">2019-09-13T04:28:34Z</dcterms:modified>
</cp:coreProperties>
</file>